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.xml" ContentType="application/vnd.openxmlformats-officedocument.presentationml.slide+xml"/>
  <Override PartName="/ppt/media/audio3.bin" ContentType="audio/unknown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media/audio5.bin" ContentType="audio/unknown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3.xml" ContentType="application/vnd.openxmlformats-officedocument.presentationml.tag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media/audio9.bin" ContentType="audio/unknown"/>
  <Override PartName="/ppt/media/audio7.bin" ContentType="audio/unknown"/>
  <Override PartName="/ppt/tags/tag4.xml" ContentType="application/vnd.openxmlformats-officedocument.presentationml.tags+xml"/>
  <Override PartName="/ppt/media/audio2.bin" ContentType="audio/unknown"/>
  <Override PartName="/ppt/tags/tag9.xml" ContentType="application/vnd.openxmlformats-officedocument.presentationml.tags+xml"/>
  <Override PartName="/ppt/media/audio1.bin" ContentType="audio/unknown"/>
  <Override PartName="/ppt/media/audio11.bin" ContentType="audio/unknown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tags/tag10.xml" ContentType="application/vnd.openxmlformats-officedocument.presentationml.tag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media/audio4.bin" ContentType="audio/unknown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7.xml" ContentType="application/vnd.openxmlformats-officedocument.presentationml.tags+xml"/>
  <Override PartName="/ppt/tags/tag5.xml" ContentType="application/vnd.openxmlformats-officedocument.presentationml.tags+xml"/>
  <Override PartName="/ppt/slideLayouts/slideLayout11.xml" ContentType="application/vnd.openxmlformats-officedocument.presentationml.slideLayout+xml"/>
  <Override PartName="/ppt/media/audio10.bin" ContentType="audio/unknown"/>
  <Override PartName="/docProps/core.xml" ContentType="application/vnd.openxmlformats-package.core-properties+xml"/>
  <Override PartName="/ppt/media/audio8.bin" ContentType="audio/unknown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gs/tag8.xml" ContentType="application/vnd.openxmlformats-officedocument.presentationml.tags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media/audio6.bin" ContentType="audio/unknown"/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0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D8DCC68-77B5-4A1E-B219-1A9AC4C2D165}" type="datetimeFigureOut">
              <a:rPr lang="en-US" smtClean="0"/>
              <a:pPr/>
              <a:t>4/13/09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ED247DB-20BD-46B5-AD34-A8EFD24655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tags" Target="../tags/tag1.xml"/><Relationship Id="rId2" Type="http://schemas.openxmlformats.org/officeDocument/2006/relationships/audio" Target="../media/audio1.bin"/><Relationship Id="rId3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1" Type="http://schemas.openxmlformats.org/officeDocument/2006/relationships/tags" Target="../tags/tag9.xml"/><Relationship Id="rId2" Type="http://schemas.openxmlformats.org/officeDocument/2006/relationships/audio" Target="../media/audio10.bin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jpeg"/><Relationship Id="rId1" Type="http://schemas.openxmlformats.org/officeDocument/2006/relationships/tags" Target="../tags/tag10.xml"/><Relationship Id="rId2" Type="http://schemas.openxmlformats.org/officeDocument/2006/relationships/audio" Target="../media/audio11.bin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tags" Target="../tags/tag2.xml"/><Relationship Id="rId2" Type="http://schemas.openxmlformats.org/officeDocument/2006/relationships/audio" Target="../media/audio2.bin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jpeg"/><Relationship Id="rId1" Type="http://schemas.openxmlformats.org/officeDocument/2006/relationships/tags" Target="../tags/tag3.xml"/><Relationship Id="rId2" Type="http://schemas.openxmlformats.org/officeDocument/2006/relationships/audio" Target="../media/audio3.bin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audio" Target="../media/audio4.bin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emf"/><Relationship Id="rId1" Type="http://schemas.openxmlformats.org/officeDocument/2006/relationships/tags" Target="../tags/tag4.xml"/><Relationship Id="rId2" Type="http://schemas.openxmlformats.org/officeDocument/2006/relationships/audio" Target="../media/audio5.bin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4" Type="http://schemas.openxmlformats.org/officeDocument/2006/relationships/hyperlink" Target="http://www.mdgsprescue.org/avail/truman3.jpg" TargetMode="External"/><Relationship Id="rId1" Type="http://schemas.openxmlformats.org/officeDocument/2006/relationships/tags" Target="../tags/tag5.xml"/><Relationship Id="rId2" Type="http://schemas.openxmlformats.org/officeDocument/2006/relationships/audio" Target="../media/audio6.bin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jpeg"/><Relationship Id="rId1" Type="http://schemas.openxmlformats.org/officeDocument/2006/relationships/tags" Target="../tags/tag6.xml"/><Relationship Id="rId2" Type="http://schemas.openxmlformats.org/officeDocument/2006/relationships/audio" Target="../media/audio7.bin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jpeg"/><Relationship Id="rId1" Type="http://schemas.openxmlformats.org/officeDocument/2006/relationships/tags" Target="../tags/tag7.xml"/><Relationship Id="rId2" Type="http://schemas.openxmlformats.org/officeDocument/2006/relationships/audio" Target="../media/audio8.bin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jpeg"/><Relationship Id="rId1" Type="http://schemas.openxmlformats.org/officeDocument/2006/relationships/tags" Target="../tags/tag8.xml"/><Relationship Id="rId2" Type="http://schemas.openxmlformats.org/officeDocument/2006/relationships/audio" Target="../media/audio9.bin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5715000"/>
            <a:ext cx="3429000" cy="719796"/>
          </a:xfrm>
        </p:spPr>
        <p:txBody>
          <a:bodyPr/>
          <a:lstStyle/>
          <a:p>
            <a:r>
              <a:rPr lang="en-US" dirty="0" smtClean="0"/>
              <a:t>By Mrs. Eshbach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81200"/>
            <a:ext cx="8001000" cy="1052732"/>
          </a:xfrm>
        </p:spPr>
        <p:txBody>
          <a:bodyPr/>
          <a:lstStyle/>
          <a:p>
            <a:r>
              <a:rPr sz="6000" smtClean="0"/>
              <a:t>All About Me</a:t>
            </a:r>
            <a:endParaRPr lang="en-US" sz="6000" dirty="0"/>
          </a:p>
        </p:txBody>
      </p:sp>
      <p:pic>
        <p:nvPicPr>
          <p:cNvPr id="6" name="~PP4001.WAV">
            <a:hlinkClick r:id="" action="ppaction://media"/>
          </p:cNvPr>
          <p:cNvPicPr>
            <a:picLocks noRot="1" noChangeAspect="1"/>
          </p:cNvPicPr>
          <p:nvPr>
            <a:wavAudioFile r:embed="rId2" name="~PP4001.WAV"/>
          </p:nvPr>
        </p:nvPicPr>
        <p:blipFill>
          <a:blip r:embed="rId4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9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752600"/>
          </a:xfrm>
        </p:spPr>
        <p:txBody>
          <a:bodyPr>
            <a:noAutofit/>
          </a:bodyPr>
          <a:lstStyle/>
          <a:p>
            <a:r>
              <a:rPr sz="4000" smtClean="0"/>
              <a:t>One of my favorite things to do is go for a drive. I do not like being a passenger, though.</a:t>
            </a:r>
            <a:endParaRPr lang="en-US" sz="4000" dirty="0"/>
          </a:p>
        </p:txBody>
      </p:sp>
      <p:pic>
        <p:nvPicPr>
          <p:cNvPr id="23554" name="Picture 2" descr="http://members.tripod.com/~flying_c130/corvettes/vette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2667000"/>
            <a:ext cx="6096000" cy="3505200"/>
          </a:xfrm>
          <a:prstGeom prst="rect">
            <a:avLst/>
          </a:prstGeom>
          <a:noFill/>
        </p:spPr>
      </p:pic>
      <p:pic>
        <p:nvPicPr>
          <p:cNvPr id="4" name="~PP2586.WAV">
            <a:hlinkClick r:id="" action="ppaction://media"/>
          </p:cNvPr>
          <p:cNvPicPr>
            <a:picLocks noRot="1" noChangeAspect="1"/>
          </p:cNvPicPr>
          <p:nvPr>
            <a:wavAudioFile r:embed="rId2" name="~PP2586.WAV"/>
          </p:nvPr>
        </p:nvPicPr>
        <p:blipFill>
          <a:blip r:embed="rId5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9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235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90600"/>
            <a:ext cx="3733800" cy="5029200"/>
          </a:xfrm>
        </p:spPr>
        <p:txBody>
          <a:bodyPr>
            <a:noAutofit/>
          </a:bodyPr>
          <a:lstStyle/>
          <a:p>
            <a:r>
              <a:rPr sz="3600" smtClean="0"/>
              <a:t>Although I like going to school and learning new things, Science was never my favorite subject, or one I was very good at!</a:t>
            </a:r>
            <a:endParaRPr lang="en-US" sz="3600" dirty="0"/>
          </a:p>
        </p:txBody>
      </p:sp>
      <p:pic>
        <p:nvPicPr>
          <p:cNvPr id="24578" name="Picture 2" descr="http://sciences.aum.edu/faculty/niko/outreachphoto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990600"/>
            <a:ext cx="3759994" cy="5013325"/>
          </a:xfrm>
          <a:prstGeom prst="rect">
            <a:avLst/>
          </a:prstGeom>
          <a:noFill/>
        </p:spPr>
      </p:pic>
      <p:pic>
        <p:nvPicPr>
          <p:cNvPr id="4" name="~PP3427.WAV">
            <a:hlinkClick r:id="" action="ppaction://media"/>
          </p:cNvPr>
          <p:cNvPicPr>
            <a:picLocks noRot="1" noChangeAspect="1"/>
          </p:cNvPicPr>
          <p:nvPr>
            <a:wavAudioFile r:embed="rId2" name="~PP3427.WAV"/>
          </p:nvPr>
        </p:nvPicPr>
        <p:blipFill>
          <a:blip r:embed="rId5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9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267200" cy="6096000"/>
          </a:xfrm>
        </p:spPr>
        <p:txBody>
          <a:bodyPr>
            <a:normAutofit/>
          </a:bodyPr>
          <a:lstStyle/>
          <a:p>
            <a:r>
              <a:rPr smtClean="0"/>
              <a:t>I've had pretty many jobs, but being a computer teacher is my favorite.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57200"/>
            <a:ext cx="3848100" cy="578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~PP1354.WAV">
            <a:hlinkClick r:id="" action="ppaction://media"/>
          </p:cNvPr>
          <p:cNvPicPr>
            <a:picLocks noRot="1" noChangeAspect="1"/>
          </p:cNvPicPr>
          <p:nvPr>
            <a:wavAudioFile r:embed="rId2" name="~PP1354.WAV"/>
          </p:nvPr>
        </p:nvPicPr>
        <p:blipFill>
          <a:blip r:embed="rId5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94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smtClean="0"/>
              <a:t>Flowers look and smell so pretty! I like to garden in my spare time.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1981200"/>
            <a:ext cx="5173566" cy="3795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~PP1149.WAV">
            <a:hlinkClick r:id="" action="ppaction://media"/>
          </p:cNvPr>
          <p:cNvPicPr>
            <a:picLocks noRot="1" noChangeAspect="1"/>
          </p:cNvPicPr>
          <p:nvPr>
            <a:wavAudioFile r:embed="rId2" name="~PP1149.WAV"/>
          </p:nvPr>
        </p:nvPicPr>
        <p:blipFill>
          <a:blip r:embed="rId5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8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>
            <a:normAutofit fontScale="90000"/>
          </a:bodyPr>
          <a:lstStyle/>
          <a:p>
            <a:r>
              <a:rPr smtClean="0"/>
              <a:t>I have a son named </a:t>
            </a:r>
            <a:r>
              <a:rPr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Bryer</a:t>
            </a:r>
            <a:r>
              <a:rPr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smtClean="0"/>
              <a:t>and a daughter named </a:t>
            </a:r>
            <a:r>
              <a:rPr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Brenna</a:t>
            </a:r>
            <a:r>
              <a:rPr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52600" y="2133600"/>
            <a:ext cx="5334000" cy="354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~PP3168.WAV">
            <a:hlinkClick r:id="" action="ppaction://media"/>
          </p:cNvPr>
          <p:cNvPicPr>
            <a:picLocks noRot="1" noChangeAspect="1"/>
          </p:cNvPicPr>
          <p:nvPr>
            <a:wavAudioFile r:embed="rId1" name="~PP3168.WAV"/>
          </p:nvPr>
        </p:nvPicPr>
        <p:blipFill>
          <a:blip r:embed="rId4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Tm="59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</p:spPr>
        <p:txBody>
          <a:bodyPr>
            <a:normAutofit fontScale="90000"/>
          </a:bodyPr>
          <a:lstStyle/>
          <a:p>
            <a:r>
              <a:rPr smtClean="0"/>
              <a:t>I like to listen to music, no matter what else I'm doing.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209800"/>
            <a:ext cx="49529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~PP1426.WAV">
            <a:hlinkClick r:id="" action="ppaction://media"/>
          </p:cNvPr>
          <p:cNvPicPr>
            <a:picLocks noRot="1" noChangeAspect="1"/>
          </p:cNvPicPr>
          <p:nvPr>
            <a:wavAudioFile r:embed="rId2" name="~PP1426.WAV"/>
          </p:nvPr>
        </p:nvPicPr>
        <p:blipFill>
          <a:blip r:embed="rId5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smtClean="0"/>
              <a:t>I love dogs! We have a German Shorthaired Pointer as a pet. His name is Cooper.</a:t>
            </a:r>
            <a:endParaRPr lang="en-US" dirty="0"/>
          </a:p>
        </p:txBody>
      </p:sp>
      <p:pic>
        <p:nvPicPr>
          <p:cNvPr id="5124" name="Picture 4" descr="Truman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599" y="2514600"/>
            <a:ext cx="3197677" cy="3581400"/>
          </a:xfrm>
          <a:prstGeom prst="rect">
            <a:avLst/>
          </a:prstGeom>
          <a:noFill/>
        </p:spPr>
      </p:pic>
      <p:pic>
        <p:nvPicPr>
          <p:cNvPr id="4" name="~PP2790.WAV">
            <a:hlinkClick r:id="" action="ppaction://media"/>
          </p:cNvPr>
          <p:cNvPicPr>
            <a:picLocks noRot="1" noChangeAspect="1"/>
          </p:cNvPicPr>
          <p:nvPr>
            <a:wavAudioFile r:embed="rId2" name="~PP2790.WAV"/>
          </p:nvPr>
        </p:nvPicPr>
        <p:blipFill>
          <a:blip r:embed="rId6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2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smtClean="0"/>
              <a:t>Mr. Eshbach and I are baseball fans! O</a:t>
            </a:r>
            <a:r>
              <a:rPr lang="en-US" dirty="0" smtClean="0"/>
              <a:t>u</a:t>
            </a:r>
            <a:r>
              <a:rPr smtClean="0"/>
              <a:t>r favorite teams are the Phillies and the Boyertown Bears!</a:t>
            </a:r>
            <a:endParaRPr lang="en-US" dirty="0"/>
          </a:p>
        </p:txBody>
      </p:sp>
      <p:pic>
        <p:nvPicPr>
          <p:cNvPr id="19458" name="Picture 2" descr="http://www.bearstadium.com/Images/roster/Tea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2667000"/>
            <a:ext cx="7315200" cy="3391593"/>
          </a:xfrm>
          <a:prstGeom prst="rect">
            <a:avLst/>
          </a:prstGeom>
          <a:noFill/>
        </p:spPr>
      </p:pic>
      <p:pic>
        <p:nvPicPr>
          <p:cNvPr id="4" name="~PP3256.WAV">
            <a:hlinkClick r:id="" action="ppaction://media"/>
          </p:cNvPr>
          <p:cNvPicPr>
            <a:picLocks noRot="1" noChangeAspect="1"/>
          </p:cNvPicPr>
          <p:nvPr>
            <a:wavAudioFile r:embed="rId2" name="~PP3256.WAV"/>
          </p:nvPr>
        </p:nvPicPr>
        <p:blipFill>
          <a:blip r:embed="rId5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4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914400"/>
            <a:ext cx="7543800" cy="1219200"/>
          </a:xfrm>
        </p:spPr>
        <p:txBody>
          <a:bodyPr>
            <a:normAutofit fontScale="90000"/>
          </a:bodyPr>
          <a:lstStyle/>
          <a:p>
            <a:r>
              <a:rPr smtClean="0"/>
              <a:t>I have many favorite vacation spots. There's  so much to do in Ocean City, Maryland.</a:t>
            </a:r>
            <a:endParaRPr lang="en-US" dirty="0"/>
          </a:p>
        </p:txBody>
      </p:sp>
      <p:pic>
        <p:nvPicPr>
          <p:cNvPr id="20482" name="Picture 2" descr="http://oregonstate.edu/~housemi/wp-content/uploads/2008/12/ocean-city-boardwal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438400"/>
            <a:ext cx="5715000" cy="3808120"/>
          </a:xfrm>
          <a:prstGeom prst="rect">
            <a:avLst/>
          </a:prstGeom>
          <a:noFill/>
        </p:spPr>
      </p:pic>
      <p:pic>
        <p:nvPicPr>
          <p:cNvPr id="4" name="~PP2396.WAV">
            <a:hlinkClick r:id="" action="ppaction://media"/>
          </p:cNvPr>
          <p:cNvPicPr>
            <a:picLocks noRot="1" noChangeAspect="1"/>
          </p:cNvPicPr>
          <p:nvPr>
            <a:wavAudioFile r:embed="rId2" name="~PP2396.WAV"/>
          </p:nvPr>
        </p:nvPicPr>
        <p:blipFill>
          <a:blip r:embed="rId5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1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smtClean="0"/>
              <a:t>New York City is so exciting! I go there with my friends quite often!</a:t>
            </a:r>
            <a:endParaRPr lang="en-US" dirty="0"/>
          </a:p>
        </p:txBody>
      </p:sp>
      <p:pic>
        <p:nvPicPr>
          <p:cNvPr id="22530" name="Picture 2" descr="http://legeros.com/photos/ny03/images/times-square-one-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209800"/>
            <a:ext cx="4872141" cy="4175125"/>
          </a:xfrm>
          <a:prstGeom prst="rect">
            <a:avLst/>
          </a:prstGeom>
          <a:noFill/>
        </p:spPr>
      </p:pic>
      <p:pic>
        <p:nvPicPr>
          <p:cNvPr id="4" name="~PP3720.WAV">
            <a:hlinkClick r:id="" action="ppaction://media"/>
          </p:cNvPr>
          <p:cNvPicPr>
            <a:picLocks noRot="1" noChangeAspect="1"/>
          </p:cNvPicPr>
          <p:nvPr>
            <a:wavAudioFile r:embed="rId2" name="~PP3720.WAV"/>
          </p:nvPr>
        </p:nvPicPr>
        <p:blipFill>
          <a:blip r:embed="rId5"/>
          <a:stretch>
            <a:fillRect/>
          </a:stretch>
        </p:blipFill>
        <p:spPr>
          <a:xfrm>
            <a:off x="8747125" y="6461125"/>
            <a:ext cx="244475" cy="244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93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3.5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0.9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4.8|1.5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2.4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8.3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.7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.3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0.7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0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</TotalTime>
  <Words>186</Words>
  <Application>Microsoft Office PowerPoint</Application>
  <PresentationFormat>On-screen Show (4:3)</PresentationFormat>
  <Paragraphs>12</Paragraphs>
  <Slides>11</Slides>
  <Notes>0</Notes>
  <HiddenSlides>0</HiddenSlides>
  <MMClips>11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Paper</vt:lpstr>
      <vt:lpstr>All About Me</vt:lpstr>
      <vt:lpstr>I've had pretty many jobs, but being a computer teacher is my favorite.</vt:lpstr>
      <vt:lpstr>Flowers look and smell so pretty! I like to garden in my spare time.</vt:lpstr>
      <vt:lpstr>I have a son named Bryer and a daughter named Brenna.</vt:lpstr>
      <vt:lpstr>I like to listen to music, no matter what else I'm doing.</vt:lpstr>
      <vt:lpstr>I love dogs! We have a German Shorthaired Pointer as a pet. His name is Cooper.</vt:lpstr>
      <vt:lpstr>Mr. Eshbach and I are baseball fans! Our favorite teams are the Phillies and the Boyertown Bears!</vt:lpstr>
      <vt:lpstr>I have many favorite vacation spots. There's  so much to do in Ocean City, Maryland.</vt:lpstr>
      <vt:lpstr>New York City is so exciting! I go there with my friends quite often!</vt:lpstr>
      <vt:lpstr>One of my favorite things to do is go for a drive. I do not like being a passenger, though.</vt:lpstr>
      <vt:lpstr>Although I like going to school and learning new things, Science was never my favorite subject, or one I was very good at!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Me</dc:title>
  <dc:creator>ESHBACH</dc:creator>
  <cp:lastModifiedBy>Kutztown University</cp:lastModifiedBy>
  <cp:revision>21</cp:revision>
  <dcterms:created xsi:type="dcterms:W3CDTF">2009-04-13T22:29:35Z</dcterms:created>
  <dcterms:modified xsi:type="dcterms:W3CDTF">2009-04-13T22:29:59Z</dcterms:modified>
</cp:coreProperties>
</file>